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832" autoAdjust="0"/>
    <p:restoredTop sz="94660"/>
  </p:normalViewPr>
  <p:slideViewPr>
    <p:cSldViewPr>
      <p:cViewPr varScale="1">
        <p:scale>
          <a:sx n="67" d="100"/>
          <a:sy n="67" d="100"/>
        </p:scale>
        <p:origin x="-15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AF39A-D2F7-41F5-AC0D-85AE988E2869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9CABC-26C8-4FB3-AFA0-B17652A60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071546"/>
            <a:ext cx="7943848" cy="3929090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Игра </a:t>
            </a:r>
            <a:br>
              <a:rPr lang="ru-RU" sz="8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«ЗВУКОВАЯ РЕШЕТКА»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285916" y="1857364"/>
            <a:ext cx="10287072" cy="355441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14290"/>
            <a:ext cx="7239000" cy="624144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 </a:t>
            </a:r>
            <a:r>
              <a:rPr lang="ru-RU" dirty="0" smtClean="0"/>
              <a:t>наше время есть такие дети, которые начинают поздно говорить. Это начинает беспокоить многих родителей и окружающих, в том числе нас — воспитателей, так как мы понимаем, что нам предстоит большая работа в течении учебного года. Такие дети занимают больше индивидуального времени, чтобы с ними заниматься. Я столкнулась с такими детьми в своей группе.. И предлагаю этот способ использовать не только в детском саду, но и дома родителям.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detsad-80855-14053473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14290"/>
            <a:ext cx="6000792" cy="60769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etsad-80855-140534737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3162" y="590550"/>
            <a:ext cx="4257675" cy="5676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etsad-80855-140534738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3162" y="590550"/>
            <a:ext cx="4257675" cy="5676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</TotalTime>
  <Words>81</Words>
  <PresentationFormat>Экран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Игра  «ЗВУКОВАЯ РЕШЕТКА»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Предметно – пространственная развивающая среда  в младшей группе</dc:title>
  <dc:creator>Администратор</dc:creator>
  <cp:lastModifiedBy>Admin</cp:lastModifiedBy>
  <cp:revision>9</cp:revision>
  <dcterms:created xsi:type="dcterms:W3CDTF">2015-07-23T17:09:51Z</dcterms:created>
  <dcterms:modified xsi:type="dcterms:W3CDTF">2017-12-13T14:57:55Z</dcterms:modified>
</cp:coreProperties>
</file>